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sldIdLst>
    <p:sldId id="270" r:id="rId2"/>
    <p:sldId id="271" r:id="rId3"/>
    <p:sldId id="272" r:id="rId4"/>
    <p:sldId id="273" r:id="rId5"/>
    <p:sldId id="275" r:id="rId6"/>
    <p:sldId id="276" r:id="rId7"/>
    <p:sldId id="278" r:id="rId8"/>
    <p:sldId id="279" r:id="rId9"/>
    <p:sldId id="280" r:id="rId10"/>
    <p:sldId id="27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8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89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78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6158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56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69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947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5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1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969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1FD9D02-426E-46C9-9EE9-0DE1EF8B2838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6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7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0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28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3969605" cy="1375568"/>
          </a:xfrm>
        </p:spPr>
        <p:txBody>
          <a:bodyPr>
            <a:normAutofit/>
          </a:bodyPr>
          <a:lstStyle/>
          <a:p>
            <a:r>
              <a:rPr lang="en-US" sz="2800" dirty="0"/>
              <a:t>PROGRAM INOVASI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3568" y="2500312"/>
            <a:ext cx="3807261" cy="2530200"/>
          </a:xfrm>
        </p:spPr>
        <p:txBody>
          <a:bodyPr>
            <a:normAutofit/>
          </a:bodyPr>
          <a:lstStyle/>
          <a:p>
            <a:r>
              <a:rPr lang="en-US" sz="1800" dirty="0"/>
              <a:t>UPTD PUSKESMAS TAMBAKROMO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02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12776"/>
            <a:ext cx="7125112" cy="5184575"/>
          </a:xfrm>
        </p:spPr>
        <p:txBody>
          <a:bodyPr>
            <a:normAutofit/>
          </a:bodyPr>
          <a:lstStyle/>
          <a:p>
            <a:r>
              <a:rPr lang="en-US" dirty="0" err="1"/>
              <a:t>Skrining</a:t>
            </a:r>
            <a:r>
              <a:rPr lang="en-US" dirty="0"/>
              <a:t> Anemia dan </a:t>
            </a:r>
            <a:r>
              <a:rPr lang="en-US" dirty="0" err="1"/>
              <a:t>Tuberkulosis</a:t>
            </a:r>
            <a:r>
              <a:rPr lang="en-US" dirty="0"/>
              <a:t> pada </a:t>
            </a:r>
            <a:r>
              <a:rPr lang="en-US" dirty="0" err="1"/>
              <a:t>balita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Uji </a:t>
            </a:r>
            <a:r>
              <a:rPr lang="en-US" dirty="0" err="1"/>
              <a:t>ekperimental</a:t>
            </a:r>
            <a:r>
              <a:rPr lang="en-US" dirty="0"/>
              <a:t> pada </a:t>
            </a:r>
            <a:r>
              <a:rPr lang="en-US" dirty="0" err="1"/>
              <a:t>sampel</a:t>
            </a:r>
            <a:r>
              <a:rPr lang="en-US" dirty="0"/>
              <a:t> 90 </a:t>
            </a:r>
            <a:r>
              <a:rPr lang="en-US" dirty="0" err="1"/>
              <a:t>balita</a:t>
            </a:r>
            <a:endParaRPr lang="en-US" dirty="0"/>
          </a:p>
          <a:p>
            <a:pPr lvl="1"/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berjenjang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endParaRPr lang="en-US" dirty="0"/>
          </a:p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Pemberian</a:t>
            </a:r>
            <a:r>
              <a:rPr lang="en-US" dirty="0"/>
              <a:t> TABURIA pada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terskrining</a:t>
            </a:r>
            <a:r>
              <a:rPr lang="en-US" dirty="0"/>
              <a:t> anemia</a:t>
            </a:r>
          </a:p>
          <a:p>
            <a:pPr lvl="1"/>
            <a:r>
              <a:rPr lang="en-US" dirty="0" err="1"/>
              <a:t>Konseling</a:t>
            </a:r>
            <a:r>
              <a:rPr lang="en-US" dirty="0"/>
              <a:t> PMBA &amp;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asuh</a:t>
            </a:r>
            <a:endParaRPr lang="en-US" dirty="0"/>
          </a:p>
          <a:p>
            <a:r>
              <a:rPr lang="en-US" dirty="0" err="1"/>
              <a:t>Monev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Pemeriksaan</a:t>
            </a:r>
            <a:r>
              <a:rPr lang="en-US" dirty="0"/>
              <a:t> Hb </a:t>
            </a:r>
            <a:r>
              <a:rPr lang="en-US" dirty="0" err="1"/>
              <a:t>awal</a:t>
            </a:r>
            <a:r>
              <a:rPr lang="en-US" dirty="0"/>
              <a:t> &amp;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pada </a:t>
            </a:r>
            <a:r>
              <a:rPr lang="en-US" dirty="0" err="1"/>
              <a:t>balita</a:t>
            </a:r>
            <a:r>
              <a:rPr lang="en-US" dirty="0"/>
              <a:t> yang </a:t>
            </a:r>
            <a:r>
              <a:rPr lang="en-US" dirty="0" err="1"/>
              <a:t>terskrining</a:t>
            </a:r>
            <a:endParaRPr lang="en-US" dirty="0"/>
          </a:p>
          <a:p>
            <a:pPr lvl="1"/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TABURIA (Google Form)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minggu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6000" dirty="0"/>
              <a:t>TERIMA KASIH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081FF3-D196-40FC-9E98-0DC7ED877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62386"/>
            <a:ext cx="6221660" cy="3110830"/>
          </a:xfrm>
        </p:spPr>
      </p:pic>
    </p:spTree>
    <p:extLst>
      <p:ext uri="{BB962C8B-B14F-4D97-AF65-F5344CB8AC3E}">
        <p14:creationId xmlns:p14="http://schemas.microsoft.com/office/powerpoint/2010/main" val="34158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PANDU SI LINTANG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Penanganan</a:t>
            </a:r>
            <a:r>
              <a:rPr lang="en-US" sz="1800" dirty="0"/>
              <a:t> Anemia dan </a:t>
            </a:r>
            <a:r>
              <a:rPr lang="en-US" sz="1800" dirty="0" err="1"/>
              <a:t>Tuberkulosis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Defisiensi</a:t>
            </a:r>
            <a:r>
              <a:rPr lang="en-US" sz="1800" dirty="0"/>
              <a:t> </a:t>
            </a:r>
            <a:r>
              <a:rPr lang="en-US" sz="1800" dirty="0" err="1"/>
              <a:t>Gizi</a:t>
            </a:r>
            <a:r>
              <a:rPr lang="en-US" sz="1800" dirty="0"/>
              <a:t> pada </a:t>
            </a:r>
            <a:r>
              <a:rPr lang="en-US" sz="1800" dirty="0" err="1"/>
              <a:t>Balita</a:t>
            </a:r>
            <a:r>
              <a:rPr lang="en-US" sz="1800" dirty="0"/>
              <a:t> Stunting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05780AD-5678-47E6-A2D6-B6AC251F4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76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6984892" cy="4248472"/>
          </a:xfrm>
        </p:spPr>
        <p:txBody>
          <a:bodyPr>
            <a:normAutofit fontScale="92500"/>
          </a:bodyPr>
          <a:lstStyle/>
          <a:p>
            <a:r>
              <a:rPr lang="id-ID" dirty="0"/>
              <a:t>Inovasi Puskesmas Tambakromo d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Anemia dan </a:t>
            </a:r>
            <a:r>
              <a:rPr lang="en-US" dirty="0" err="1"/>
              <a:t>Tuberkulosis</a:t>
            </a:r>
            <a:r>
              <a:rPr lang="en-US" dirty="0"/>
              <a:t> pada </a:t>
            </a:r>
            <a:r>
              <a:rPr lang="en-US" dirty="0" err="1"/>
              <a:t>balita</a:t>
            </a:r>
            <a:r>
              <a:rPr lang="en-US" dirty="0"/>
              <a:t> Stunting</a:t>
            </a:r>
          </a:p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anemia pada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inap</a:t>
            </a:r>
            <a:r>
              <a:rPr lang="en-US" dirty="0"/>
              <a:t> di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Tambakromo</a:t>
            </a:r>
            <a:endParaRPr lang="en-US" dirty="0"/>
          </a:p>
          <a:p>
            <a:pPr lvl="1"/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anemia pada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dirujuk</a:t>
            </a:r>
            <a:r>
              <a:rPr lang="en-US" dirty="0"/>
              <a:t> </a:t>
            </a:r>
            <a:r>
              <a:rPr lang="en-US" dirty="0" err="1"/>
              <a:t>berjenjang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endParaRPr lang="en-US" dirty="0"/>
          </a:p>
          <a:p>
            <a:pPr lvl="1"/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Tuberkulosis</a:t>
            </a:r>
            <a:r>
              <a:rPr lang="en-US" dirty="0"/>
              <a:t> pada </a:t>
            </a:r>
            <a:r>
              <a:rPr lang="en-US" dirty="0" err="1"/>
              <a:t>balita</a:t>
            </a:r>
            <a:endParaRPr lang="en-US" dirty="0"/>
          </a:p>
          <a:p>
            <a:pPr lvl="1"/>
            <a:r>
              <a:rPr lang="en-US" dirty="0"/>
              <a:t>Data </a:t>
            </a:r>
            <a:r>
              <a:rPr lang="en-US" dirty="0" err="1"/>
              <a:t>dari</a:t>
            </a:r>
            <a:r>
              <a:rPr lang="en-US" dirty="0"/>
              <a:t> SKI 2023, </a:t>
            </a:r>
            <a:r>
              <a:rPr lang="en-US" dirty="0" err="1"/>
              <a:t>prevalensi</a:t>
            </a:r>
            <a:r>
              <a:rPr lang="en-US" dirty="0"/>
              <a:t> anemia pada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0 – 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23,8 % &amp; 5 - 14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16,3 %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6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984892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Anemia pada masa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dan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anemia pada </a:t>
            </a:r>
            <a:r>
              <a:rPr lang="en-US" dirty="0" err="1"/>
              <a:t>balita</a:t>
            </a:r>
            <a:endParaRPr lang="en-US" dirty="0"/>
          </a:p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yang </a:t>
            </a:r>
            <a:r>
              <a:rPr lang="en-US" dirty="0" err="1"/>
              <a:t>rendah</a:t>
            </a:r>
            <a:endParaRPr lang="en-US" dirty="0"/>
          </a:p>
          <a:p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(</a:t>
            </a:r>
            <a:r>
              <a:rPr lang="en-US" dirty="0" err="1"/>
              <a:t>mikronutrien</a:t>
            </a:r>
            <a:r>
              <a:rPr lang="en-US" dirty="0"/>
              <a:t>) lain yang </a:t>
            </a:r>
            <a:r>
              <a:rPr lang="en-US" dirty="0" err="1"/>
              <a:t>rendah</a:t>
            </a:r>
            <a:r>
              <a:rPr lang="en-US" dirty="0"/>
              <a:t> juga.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suplemen</a:t>
            </a:r>
            <a:r>
              <a:rPr lang="en-US" dirty="0"/>
              <a:t> (</a:t>
            </a:r>
            <a:r>
              <a:rPr lang="en-US" dirty="0" err="1"/>
              <a:t>penambahan</a:t>
            </a:r>
            <a:r>
              <a:rPr lang="en-US" dirty="0"/>
              <a:t>) multi </a:t>
            </a:r>
            <a:r>
              <a:rPr lang="en-US" dirty="0" err="1"/>
              <a:t>mikronutrien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5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984892" cy="482453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defisiensi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(anemia)</a:t>
            </a:r>
          </a:p>
          <a:p>
            <a:pPr lvl="1"/>
            <a:r>
              <a:rPr lang="en-US" dirty="0"/>
              <a:t>Anemia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  <a:p>
            <a:pPr lvl="1"/>
            <a:r>
              <a:rPr lang="en-US" dirty="0"/>
              <a:t>Anemia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  <a:p>
            <a:pPr lvl="1"/>
            <a:r>
              <a:rPr lang="en-US" dirty="0"/>
              <a:t>Anemia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Prevalensi</a:t>
            </a:r>
            <a:r>
              <a:rPr lang="en-US" dirty="0"/>
              <a:t> Anemia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pada </a:t>
            </a:r>
            <a:r>
              <a:rPr lang="en-US" dirty="0" err="1"/>
              <a:t>balita</a:t>
            </a:r>
            <a:endParaRPr lang="en-US" dirty="0"/>
          </a:p>
          <a:p>
            <a:pPr lvl="1"/>
            <a:r>
              <a:rPr lang="en-US" dirty="0" err="1"/>
              <a:t>Penganekaragaman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kaya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dan vitamin C</a:t>
            </a:r>
          </a:p>
          <a:p>
            <a:pPr lvl="1"/>
            <a:r>
              <a:rPr lang="en-US" dirty="0" err="1"/>
              <a:t>Sirup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besi</a:t>
            </a:r>
            <a:endParaRPr lang="en-US" dirty="0"/>
          </a:p>
          <a:p>
            <a:pPr lvl="1"/>
            <a:r>
              <a:rPr lang="en-US" dirty="0" err="1"/>
              <a:t>Fortifikasi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pada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pada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pada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984892" cy="482453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Prevalensi</a:t>
            </a:r>
            <a:r>
              <a:rPr lang="en-US" dirty="0"/>
              <a:t> anemia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diberantas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sirup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pada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pada </a:t>
            </a:r>
            <a:r>
              <a:rPr lang="en-US" dirty="0" err="1"/>
              <a:t>gigi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lambung</a:t>
            </a:r>
            <a:r>
              <a:rPr lang="en-US" dirty="0"/>
              <a:t>,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over </a:t>
            </a:r>
            <a:r>
              <a:rPr lang="en-US" dirty="0" err="1"/>
              <a:t>dosis</a:t>
            </a:r>
            <a:r>
              <a:rPr lang="en-US" dirty="0"/>
              <a:t>, rasa metal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Fortifikasi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fortifikasi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dan </a:t>
            </a:r>
            <a:r>
              <a:rPr lang="en-US" dirty="0" err="1"/>
              <a:t>bumbu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2 </a:t>
            </a:r>
            <a:r>
              <a:rPr lang="en-US" dirty="0" err="1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1BE07-8212-421D-89F4-9F77EF8F4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9" y="1628775"/>
            <a:ext cx="6778358" cy="4824413"/>
          </a:xfrm>
        </p:spPr>
      </p:pic>
    </p:spTree>
    <p:extLst>
      <p:ext uri="{BB962C8B-B14F-4D97-AF65-F5344CB8AC3E}">
        <p14:creationId xmlns:p14="http://schemas.microsoft.com/office/powerpoint/2010/main" val="36319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B717B6-13FD-44B9-9F26-EA2293A5C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3" y="1628801"/>
            <a:ext cx="6516559" cy="4656828"/>
          </a:xfrm>
        </p:spPr>
      </p:pic>
    </p:spTree>
    <p:extLst>
      <p:ext uri="{BB962C8B-B14F-4D97-AF65-F5344CB8AC3E}">
        <p14:creationId xmlns:p14="http://schemas.microsoft.com/office/powerpoint/2010/main" val="20630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r>
              <a:rPr lang="en-US" sz="4000" dirty="0"/>
              <a:t>PANDU SI LINTANG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984892" cy="5112568"/>
          </a:xfrm>
        </p:spPr>
        <p:txBody>
          <a:bodyPr>
            <a:normAutofit fontScale="85000" lnSpcReduction="20000"/>
          </a:bodyPr>
          <a:lstStyle/>
          <a:p>
            <a:r>
              <a:rPr lang="en-ID" dirty="0"/>
              <a:t>Di Indonesia, </a:t>
            </a:r>
            <a:r>
              <a:rPr lang="en-ID" dirty="0" err="1"/>
              <a:t>studi</a:t>
            </a:r>
            <a:r>
              <a:rPr lang="en-ID" dirty="0"/>
              <a:t> sprinkles </a:t>
            </a:r>
            <a:r>
              <a:rPr lang="en-ID" dirty="0" err="1"/>
              <a:t>pertama</a:t>
            </a:r>
            <a:r>
              <a:rPr lang="en-ID" dirty="0"/>
              <a:t> kali </a:t>
            </a:r>
            <a:r>
              <a:rPr lang="en-ID" dirty="0" err="1"/>
              <a:t>dilakukan</a:t>
            </a:r>
            <a:r>
              <a:rPr lang="en-ID" dirty="0"/>
              <a:t> oleh Helen Keller Indonesia (HKI)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dagang</a:t>
            </a:r>
            <a:r>
              <a:rPr lang="en-ID" dirty="0"/>
              <a:t> </a:t>
            </a:r>
            <a:r>
              <a:rPr lang="en-ID" dirty="0" err="1"/>
              <a:t>Vitalita</a:t>
            </a:r>
            <a:endParaRPr lang="en-ID" dirty="0"/>
          </a:p>
          <a:p>
            <a:r>
              <a:rPr lang="en-ID" dirty="0" err="1"/>
              <a:t>Penggunaan</a:t>
            </a:r>
            <a:r>
              <a:rPr lang="en-ID" dirty="0"/>
              <a:t> sprinkles </a:t>
            </a:r>
            <a:r>
              <a:rPr lang="en-ID" dirty="0" err="1"/>
              <a:t>Vitalita</a:t>
            </a:r>
            <a:r>
              <a:rPr lang="en-ID" dirty="0"/>
              <a:t> pada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emergensi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pada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gempa</a:t>
            </a:r>
            <a:r>
              <a:rPr lang="en-ID" dirty="0"/>
              <a:t> </a:t>
            </a:r>
            <a:r>
              <a:rPr lang="en-ID" dirty="0" err="1"/>
              <a:t>bumi</a:t>
            </a:r>
            <a:r>
              <a:rPr lang="en-ID" dirty="0"/>
              <a:t> dan tsunami </a:t>
            </a:r>
            <a:r>
              <a:rPr lang="en-ID" dirty="0" err="1"/>
              <a:t>tahun</a:t>
            </a:r>
            <a:r>
              <a:rPr lang="en-ID" dirty="0"/>
              <a:t> 2004. HKI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sprinkles </a:t>
            </a:r>
            <a:r>
              <a:rPr lang="en-ID" dirty="0" err="1"/>
              <a:t>Vitalita</a:t>
            </a:r>
            <a:r>
              <a:rPr lang="en-ID" dirty="0"/>
              <a:t> di Aceh pada </a:t>
            </a:r>
            <a:r>
              <a:rPr lang="en-ID" dirty="0" err="1"/>
              <a:t>tahun</a:t>
            </a:r>
            <a:r>
              <a:rPr lang="en-ID" dirty="0"/>
              <a:t> 2005-2006 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balita</a:t>
            </a:r>
            <a:endParaRPr lang="en-ID" dirty="0"/>
          </a:p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sprinkles pada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malnutrisi</a:t>
            </a:r>
            <a:r>
              <a:rPr lang="en-ID" dirty="0"/>
              <a:t> dan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malnutrisi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50%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pada </a:t>
            </a:r>
            <a:r>
              <a:rPr lang="en-ID" dirty="0" err="1"/>
              <a:t>anak</a:t>
            </a:r>
            <a:endParaRPr lang="en-ID" dirty="0"/>
          </a:p>
          <a:p>
            <a:r>
              <a:rPr lang="en-ID" dirty="0"/>
              <a:t>Hasil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prevalensi</a:t>
            </a:r>
            <a:r>
              <a:rPr lang="en-ID" dirty="0"/>
              <a:t> </a:t>
            </a:r>
            <a:r>
              <a:rPr lang="en-ID" dirty="0" err="1"/>
              <a:t>anemia</a:t>
            </a:r>
            <a:r>
              <a:rPr lang="en-ID" dirty="0"/>
              <a:t> pada </a:t>
            </a:r>
            <a:r>
              <a:rPr lang="en-ID" dirty="0" err="1"/>
              <a:t>anak</a:t>
            </a:r>
            <a:r>
              <a:rPr lang="en-ID" dirty="0"/>
              <a:t> 25%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pada </a:t>
            </a:r>
            <a:r>
              <a:rPr lang="en-ID" dirty="0" err="1"/>
              <a:t>anak</a:t>
            </a:r>
            <a:r>
              <a:rPr lang="en-ID" dirty="0"/>
              <a:t> yang </a:t>
            </a:r>
            <a:r>
              <a:rPr lang="en-ID" dirty="0" err="1"/>
              <a:t>mengonsumsi</a:t>
            </a:r>
            <a:r>
              <a:rPr lang="en-ID" dirty="0"/>
              <a:t> sprinkles </a:t>
            </a:r>
            <a:r>
              <a:rPr lang="en-ID" dirty="0" err="1"/>
              <a:t>Vitalita</a:t>
            </a:r>
            <a:endParaRPr lang="en-ID" dirty="0"/>
          </a:p>
          <a:p>
            <a:r>
              <a:rPr lang="en-ID" dirty="0"/>
              <a:t>Pada </a:t>
            </a:r>
            <a:r>
              <a:rPr lang="en-ID" dirty="0" err="1"/>
              <a:t>pasca</a:t>
            </a:r>
            <a:r>
              <a:rPr lang="en-ID" dirty="0"/>
              <a:t> </a:t>
            </a:r>
            <a:r>
              <a:rPr lang="en-ID" dirty="0" err="1"/>
              <a:t>gempa</a:t>
            </a:r>
            <a:r>
              <a:rPr lang="en-ID" dirty="0"/>
              <a:t> Yogyakarta juga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sprinkles </a:t>
            </a:r>
            <a:r>
              <a:rPr lang="en-ID" dirty="0" err="1"/>
              <a:t>Vitalita</a:t>
            </a:r>
            <a:r>
              <a:rPr lang="en-ID" dirty="0"/>
              <a:t> pada </a:t>
            </a:r>
            <a:r>
              <a:rPr lang="en-ID" dirty="0" err="1"/>
              <a:t>anak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1045</TotalTime>
  <Words>484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PROGRAM INOVASI </vt:lpstr>
      <vt:lpstr>PANDU SI LINTANG</vt:lpstr>
      <vt:lpstr>PANDU SI LINTANG</vt:lpstr>
      <vt:lpstr>PANDU SI LINTANG</vt:lpstr>
      <vt:lpstr>PANDU SI LINTANG</vt:lpstr>
      <vt:lpstr>PANDU SI LINTANG</vt:lpstr>
      <vt:lpstr>PANDU SI LINTANG</vt:lpstr>
      <vt:lpstr>PANDU SI LINTANG</vt:lpstr>
      <vt:lpstr>PANDU SI LINTANG</vt:lpstr>
      <vt:lpstr>PANDU SI LINTANG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DRUPADI</dc:title>
  <dc:creator>ASUS MSC231118</dc:creator>
  <cp:lastModifiedBy>ASUS290824</cp:lastModifiedBy>
  <cp:revision>63</cp:revision>
  <dcterms:created xsi:type="dcterms:W3CDTF">2019-10-22T04:46:58Z</dcterms:created>
  <dcterms:modified xsi:type="dcterms:W3CDTF">2024-12-08T15:44:57Z</dcterms:modified>
</cp:coreProperties>
</file>